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2D4FA0-1B63-1F66-A049-C0E64C246E4B}" name="Holly Temple" initials="HT" userId="S::hollytemple_rhs.org.uk#ext#@nhm.ac.uk::5b5f6386-3222-459c-bd6f-701a5a7b6f18" providerId="AD"/>
  <p188:author id="{63500DC7-FC8D-0206-3E07-1CEA0F67B29F}" name="Victor Heng" initials="VH" userId="S::v.heng@nhm.ac.uk::fc4ad821-ae55-430e-b30a-62deb02494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A08D9-3D9E-4DD6-89E0-C01929BB0300}" v="2" dt="2026-04-14T15:14:5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6300" autoAdjust="0"/>
  </p:normalViewPr>
  <p:slideViewPr>
    <p:cSldViewPr snapToGrid="0">
      <p:cViewPr varScale="1">
        <p:scale>
          <a:sx n="106" d="100"/>
          <a:sy n="106" d="100"/>
        </p:scale>
        <p:origin x="17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eng" userId="fc4ad821-ae55-430e-b30a-62deb0249487" providerId="ADAL" clId="{51F35D19-4E04-4BD8-92BE-F0E8BAC4ED63}"/>
    <pc:docChg chg="custSel modSld">
      <pc:chgData name="Victor Heng" userId="fc4ad821-ae55-430e-b30a-62deb0249487" providerId="ADAL" clId="{51F35D19-4E04-4BD8-92BE-F0E8BAC4ED63}" dt="2026-04-14T15:14:10.029" v="33" actId="688"/>
      <pc:docMkLst>
        <pc:docMk/>
      </pc:docMkLst>
      <pc:sldChg chg="addSp delSp modSp mod">
        <pc:chgData name="Victor Heng" userId="fc4ad821-ae55-430e-b30a-62deb0249487" providerId="ADAL" clId="{51F35D19-4E04-4BD8-92BE-F0E8BAC4ED63}" dt="2026-04-14T15:14:10.029" v="33" actId="688"/>
        <pc:sldMkLst>
          <pc:docMk/>
          <pc:sldMk cId="2285383573" sldId="257"/>
        </pc:sldMkLst>
        <pc:picChg chg="add mod">
          <ac:chgData name="Victor Heng" userId="fc4ad821-ae55-430e-b30a-62deb0249487" providerId="ADAL" clId="{51F35D19-4E04-4BD8-92BE-F0E8BAC4ED63}" dt="2026-04-14T15:12:29.266" v="6" actId="1076"/>
          <ac:picMkLst>
            <pc:docMk/>
            <pc:sldMk cId="2285383573" sldId="257"/>
            <ac:picMk id="3" creationId="{0F0B182E-9173-0B26-197B-96A04D49E5D6}"/>
          </ac:picMkLst>
        </pc:picChg>
        <pc:picChg chg="add mod">
          <ac:chgData name="Victor Heng" userId="fc4ad821-ae55-430e-b30a-62deb0249487" providerId="ADAL" clId="{51F35D19-4E04-4BD8-92BE-F0E8BAC4ED63}" dt="2026-04-14T15:12:53.039" v="19" actId="1076"/>
          <ac:picMkLst>
            <pc:docMk/>
            <pc:sldMk cId="2285383573" sldId="257"/>
            <ac:picMk id="7" creationId="{56DB3486-8F9B-9F09-9F29-E9FCFBAAB966}"/>
          </ac:picMkLst>
        </pc:picChg>
        <pc:picChg chg="mod">
          <ac:chgData name="Victor Heng" userId="fc4ad821-ae55-430e-b30a-62deb0249487" providerId="ADAL" clId="{51F35D19-4E04-4BD8-92BE-F0E8BAC4ED63}" dt="2026-04-14T15:14:06.205" v="32" actId="1076"/>
          <ac:picMkLst>
            <pc:docMk/>
            <pc:sldMk cId="2285383573" sldId="257"/>
            <ac:picMk id="10" creationId="{9F66860D-85EB-14B8-33FF-CD196756BD39}"/>
          </ac:picMkLst>
        </pc:picChg>
        <pc:picChg chg="del">
          <ac:chgData name="Victor Heng" userId="fc4ad821-ae55-430e-b30a-62deb0249487" providerId="ADAL" clId="{51F35D19-4E04-4BD8-92BE-F0E8BAC4ED63}" dt="2026-04-14T15:12:31.271" v="7" actId="478"/>
          <ac:picMkLst>
            <pc:docMk/>
            <pc:sldMk cId="2285383573" sldId="257"/>
            <ac:picMk id="16" creationId="{667367C4-5CD7-5068-CFBA-8A8043DFDE27}"/>
          </ac:picMkLst>
        </pc:picChg>
        <pc:picChg chg="del">
          <ac:chgData name="Victor Heng" userId="fc4ad821-ae55-430e-b30a-62deb0249487" providerId="ADAL" clId="{51F35D19-4E04-4BD8-92BE-F0E8BAC4ED63}" dt="2026-04-14T15:12:32.358" v="8" actId="478"/>
          <ac:picMkLst>
            <pc:docMk/>
            <pc:sldMk cId="2285383573" sldId="257"/>
            <ac:picMk id="17" creationId="{A0120F78-1D0C-2EB2-A7BA-A4E85907C220}"/>
          </ac:picMkLst>
        </pc:picChg>
        <pc:picChg chg="add mod">
          <ac:chgData name="Victor Heng" userId="fc4ad821-ae55-430e-b30a-62deb0249487" providerId="ADAL" clId="{51F35D19-4E04-4BD8-92BE-F0E8BAC4ED63}" dt="2026-04-14T15:12:57.960" v="21" actId="1076"/>
          <ac:picMkLst>
            <pc:docMk/>
            <pc:sldMk cId="2285383573" sldId="257"/>
            <ac:picMk id="18" creationId="{FCC99314-58F4-4051-D207-A9A08E28D89F}"/>
          </ac:picMkLst>
        </pc:picChg>
        <pc:picChg chg="add mod">
          <ac:chgData name="Victor Heng" userId="fc4ad821-ae55-430e-b30a-62deb0249487" providerId="ADAL" clId="{51F35D19-4E04-4BD8-92BE-F0E8BAC4ED63}" dt="2026-04-14T15:13:46.723" v="25" actId="1076"/>
          <ac:picMkLst>
            <pc:docMk/>
            <pc:sldMk cId="2285383573" sldId="257"/>
            <ac:picMk id="20" creationId="{5AC45E36-2BE4-261D-8255-28C32BBDE071}"/>
          </ac:picMkLst>
        </pc:picChg>
        <pc:picChg chg="add mod">
          <ac:chgData name="Victor Heng" userId="fc4ad821-ae55-430e-b30a-62deb0249487" providerId="ADAL" clId="{51F35D19-4E04-4BD8-92BE-F0E8BAC4ED63}" dt="2026-04-14T15:14:10.029" v="33" actId="688"/>
          <ac:picMkLst>
            <pc:docMk/>
            <pc:sldMk cId="2285383573" sldId="257"/>
            <ac:picMk id="22" creationId="{FF958E57-055F-73EC-CCF8-1D71E7D4A74C}"/>
          </ac:picMkLst>
        </pc:picChg>
        <pc:picChg chg="del">
          <ac:chgData name="Victor Heng" userId="fc4ad821-ae55-430e-b30a-62deb0249487" providerId="ADAL" clId="{51F35D19-4E04-4BD8-92BE-F0E8BAC4ED63}" dt="2026-04-14T15:12:18.911" v="0" actId="478"/>
          <ac:picMkLst>
            <pc:docMk/>
            <pc:sldMk cId="2285383573" sldId="257"/>
            <ac:picMk id="30" creationId="{5700B5EB-2DE7-BE23-E97B-A94603D9A547}"/>
          </ac:picMkLst>
        </pc:picChg>
        <pc:picChg chg="del">
          <ac:chgData name="Victor Heng" userId="fc4ad821-ae55-430e-b30a-62deb0249487" providerId="ADAL" clId="{51F35D19-4E04-4BD8-92BE-F0E8BAC4ED63}" dt="2026-04-14T15:12:33.720" v="10" actId="478"/>
          <ac:picMkLst>
            <pc:docMk/>
            <pc:sldMk cId="2285383573" sldId="257"/>
            <ac:picMk id="41" creationId="{26B711AC-510E-8E08-0C99-B2CE599BD826}"/>
          </ac:picMkLst>
        </pc:picChg>
        <pc:picChg chg="del">
          <ac:chgData name="Victor Heng" userId="fc4ad821-ae55-430e-b30a-62deb0249487" providerId="ADAL" clId="{51F35D19-4E04-4BD8-92BE-F0E8BAC4ED63}" dt="2026-04-14T15:12:33.214" v="9" actId="478"/>
          <ac:picMkLst>
            <pc:docMk/>
            <pc:sldMk cId="2285383573" sldId="257"/>
            <ac:picMk id="42" creationId="{73B75148-EEB1-D69B-8882-D644A2C1B0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A7A6F-5FA6-9637-624B-4C7851023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E3670-09F5-D81D-0113-6CFB1467C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C0FA-EDFF-4334-BA6D-9646E401E206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C925E-D0C5-8B8C-49EA-40F4566A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583C0-2E94-F626-70C2-31B19E7E0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7EDA-8061-4838-BCE1-1AA7099EC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1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C651-44B1-4439-B7BE-B69F3E03F636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36A64-79AA-48A3-A9DC-0E0AC0C4B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4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36A64-79AA-48A3-A9DC-0E0AC0C4BC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8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EDD7F-0B82-C51C-3680-61632F98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A99B-290C-EB84-C143-9283C7BB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439" y="1773717"/>
            <a:ext cx="6069122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D4BE8-E740-1072-E5EC-BB833546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333876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73A56-C86C-8D76-D17D-F48B5D59D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2" y="5735637"/>
            <a:ext cx="1987498" cy="10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86F-72A9-F985-A201-4F2234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0194-04A1-8324-387B-160EABD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6" y="1678489"/>
            <a:ext cx="4376281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78D2C-E60A-656E-D55F-224A2F07F8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6748" y="1678489"/>
            <a:ext cx="4376281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450519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6" y="1678489"/>
            <a:ext cx="450519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2" y="538619"/>
            <a:ext cx="4443282" cy="5651044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2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450519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805" y="1716065"/>
            <a:ext cx="2831862" cy="4473597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4B798D-A4C8-D8D8-3420-B6DC2A443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37069" y="1716065"/>
            <a:ext cx="2831862" cy="4473597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F15EE19-55FC-39EF-3F24-108345EB3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6333" y="1716065"/>
            <a:ext cx="2831862" cy="4473597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98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CAB82-8783-3F60-4083-CDDFBE47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16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450519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6" y="1678489"/>
            <a:ext cx="450519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29701-92B3-B0AD-8D57-6E6565BCFEF6}"/>
              </a:ext>
            </a:extLst>
          </p:cNvPr>
          <p:cNvSpPr/>
          <p:nvPr/>
        </p:nvSpPr>
        <p:spPr>
          <a:xfrm>
            <a:off x="350606" y="5681610"/>
            <a:ext cx="1945026" cy="8733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C2A9108-7595-385F-9171-789A257D2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9" y="1966075"/>
            <a:ext cx="6864783" cy="47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2CA22-8BEC-0CCA-46EF-F249048D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8777157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A45D-5174-0B71-323D-EA88C484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06" y="1678489"/>
            <a:ext cx="8777157" cy="4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1D3CEB-6E34-21D5-FC69-AE9674E17C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13" y="5636964"/>
            <a:ext cx="209200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image" Target="../media/image29.jpeg"/><Relationship Id="rId26" Type="http://schemas.openxmlformats.org/officeDocument/2006/relationships/image" Target="../media/image35.png"/><Relationship Id="rId3" Type="http://schemas.openxmlformats.org/officeDocument/2006/relationships/image" Target="../media/image17.jpeg"/><Relationship Id="rId21" Type="http://schemas.openxmlformats.org/officeDocument/2006/relationships/image" Target="../media/image32.jpeg"/><Relationship Id="rId34" Type="http://schemas.openxmlformats.org/officeDocument/2006/relationships/image" Target="../media/image43.pn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17" Type="http://schemas.openxmlformats.org/officeDocument/2006/relationships/image" Target="../media/image28.png"/><Relationship Id="rId25" Type="http://schemas.microsoft.com/office/2007/relationships/hdphoto" Target="../media/hdphoto9.wdp"/><Relationship Id="rId33" Type="http://schemas.openxmlformats.org/officeDocument/2006/relationships/image" Target="../media/image42.png"/><Relationship Id="rId2" Type="http://schemas.openxmlformats.org/officeDocument/2006/relationships/image" Target="../media/image16.jpeg"/><Relationship Id="rId16" Type="http://schemas.microsoft.com/office/2007/relationships/hdphoto" Target="../media/hdphoto7.wdp"/><Relationship Id="rId20" Type="http://schemas.openxmlformats.org/officeDocument/2006/relationships/image" Target="../media/image31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32" Type="http://schemas.openxmlformats.org/officeDocument/2006/relationships/image" Target="../media/image41.pn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23" Type="http://schemas.microsoft.com/office/2007/relationships/hdphoto" Target="../media/hdphoto8.wdp"/><Relationship Id="rId28" Type="http://schemas.openxmlformats.org/officeDocument/2006/relationships/image" Target="../media/image37.png"/><Relationship Id="rId10" Type="http://schemas.microsoft.com/office/2007/relationships/hdphoto" Target="../media/hdphoto6.wdp"/><Relationship Id="rId19" Type="http://schemas.openxmlformats.org/officeDocument/2006/relationships/image" Target="../media/image30.jpeg"/><Relationship Id="rId31" Type="http://schemas.openxmlformats.org/officeDocument/2006/relationships/image" Target="../media/image40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6.jpe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8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11" descr="A green leaf with a long stem&#10;&#10;AI-generated content may be incorrect.">
            <a:extLst>
              <a:ext uri="{FF2B5EF4-FFF2-40B4-BE49-F238E27FC236}">
                <a16:creationId xmlns:a16="http://schemas.microsoft.com/office/drawing/2014/main" id="{A33642B3-2A1E-2CC9-8C2B-17779F26AFB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90477">
            <a:off x="666517" y="3710733"/>
            <a:ext cx="3132328" cy="17169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EA838F-BE4B-3DFE-B34D-690F9641909A}"/>
              </a:ext>
            </a:extLst>
          </p:cNvPr>
          <p:cNvSpPr txBox="1"/>
          <p:nvPr/>
        </p:nvSpPr>
        <p:spPr>
          <a:xfrm>
            <a:off x="501164" y="2418171"/>
            <a:ext cx="69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Stalk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303F3C-F5D5-F5F9-1BF9-9205B7D304A7}"/>
              </a:ext>
            </a:extLst>
          </p:cNvPr>
          <p:cNvSpPr txBox="1"/>
          <p:nvPr/>
        </p:nvSpPr>
        <p:spPr>
          <a:xfrm>
            <a:off x="625435" y="911645"/>
            <a:ext cx="50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Tip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5A6A98-2E1B-7115-3B66-882947E7513A}"/>
              </a:ext>
            </a:extLst>
          </p:cNvPr>
          <p:cNvSpPr txBox="1"/>
          <p:nvPr/>
        </p:nvSpPr>
        <p:spPr>
          <a:xfrm>
            <a:off x="2765443" y="1285841"/>
            <a:ext cx="68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Edge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8ADEE-9F34-E94C-42F0-7F31E1EF0589}"/>
              </a:ext>
            </a:extLst>
          </p:cNvPr>
          <p:cNvSpPr txBox="1"/>
          <p:nvPr/>
        </p:nvSpPr>
        <p:spPr>
          <a:xfrm>
            <a:off x="578128" y="1608047"/>
            <a:ext cx="599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Vein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C2619-AA61-E625-98DD-87E2E1F3B5B5}"/>
              </a:ext>
            </a:extLst>
          </p:cNvPr>
          <p:cNvSpPr txBox="1"/>
          <p:nvPr/>
        </p:nvSpPr>
        <p:spPr>
          <a:xfrm>
            <a:off x="2619248" y="2440463"/>
            <a:ext cx="116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Leaf base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CB18DA-0BEB-FE2C-3D5E-1FEF05C7D263}"/>
              </a:ext>
            </a:extLst>
          </p:cNvPr>
          <p:cNvCxnSpPr>
            <a:cxnSpLocks/>
          </p:cNvCxnSpPr>
          <p:nvPr/>
        </p:nvCxnSpPr>
        <p:spPr>
          <a:xfrm flipH="1" flipV="1">
            <a:off x="2055717" y="2440463"/>
            <a:ext cx="567581" cy="1365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3D4249-AE73-767B-864A-8E6E8575A82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1198942" y="2567335"/>
            <a:ext cx="687564" cy="47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32518C-E93B-9916-AB12-8AA5AC604C0F}"/>
              </a:ext>
            </a:extLst>
          </p:cNvPr>
          <p:cNvCxnSpPr>
            <a:cxnSpLocks/>
          </p:cNvCxnSpPr>
          <p:nvPr/>
        </p:nvCxnSpPr>
        <p:spPr>
          <a:xfrm>
            <a:off x="1106679" y="1051811"/>
            <a:ext cx="785646" cy="32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D6861C-4CBE-0A54-926A-3F1793645C47}"/>
              </a:ext>
            </a:extLst>
          </p:cNvPr>
          <p:cNvCxnSpPr>
            <a:cxnSpLocks/>
          </p:cNvCxnSpPr>
          <p:nvPr/>
        </p:nvCxnSpPr>
        <p:spPr>
          <a:xfrm flipH="1">
            <a:off x="2403690" y="1468270"/>
            <a:ext cx="353641" cy="13261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718051-0564-8608-D876-3D1CD7D9FC7D}"/>
              </a:ext>
            </a:extLst>
          </p:cNvPr>
          <p:cNvCxnSpPr>
            <a:cxnSpLocks/>
          </p:cNvCxnSpPr>
          <p:nvPr/>
        </p:nvCxnSpPr>
        <p:spPr>
          <a:xfrm>
            <a:off x="1168431" y="1778259"/>
            <a:ext cx="67395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24C285-524B-D13D-FFD4-618CBA3B4193}"/>
              </a:ext>
            </a:extLst>
          </p:cNvPr>
          <p:cNvGrpSpPr/>
          <p:nvPr/>
        </p:nvGrpSpPr>
        <p:grpSpPr>
          <a:xfrm>
            <a:off x="1427705" y="930448"/>
            <a:ext cx="1063341" cy="1745063"/>
            <a:chOff x="9052829" y="1457203"/>
            <a:chExt cx="1943846" cy="3847765"/>
          </a:xfrm>
        </p:grpSpPr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D736D26-56B7-A86C-07BB-E08C9653EE92}"/>
                </a:ext>
              </a:extLst>
            </p:cNvPr>
            <p:cNvSpPr/>
            <p:nvPr/>
          </p:nvSpPr>
          <p:spPr>
            <a:xfrm rot="21448734">
              <a:off x="10012253" y="1542264"/>
              <a:ext cx="94644" cy="3762704"/>
            </a:xfrm>
            <a:custGeom>
              <a:avLst/>
              <a:gdLst>
                <a:gd name="csX0" fmla="*/ 84134 w 94644"/>
                <a:gd name="csY0" fmla="*/ 0 h 3762704"/>
                <a:gd name="csX1" fmla="*/ 51 w 94644"/>
                <a:gd name="csY1" fmla="*/ 3079531 h 3762704"/>
                <a:gd name="csX2" fmla="*/ 94644 w 94644"/>
                <a:gd name="csY2" fmla="*/ 3762704 h 3762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4644" h="3762704">
                  <a:moveTo>
                    <a:pt x="84134" y="0"/>
                  </a:moveTo>
                  <a:cubicBezTo>
                    <a:pt x="41216" y="1226207"/>
                    <a:pt x="-1701" y="2452414"/>
                    <a:pt x="51" y="3079531"/>
                  </a:cubicBezTo>
                  <a:cubicBezTo>
                    <a:pt x="1803" y="3706648"/>
                    <a:pt x="48223" y="3734676"/>
                    <a:pt x="94644" y="3762704"/>
                  </a:cubicBezTo>
                </a:path>
              </a:pathLst>
            </a:cu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97F5E7D-0906-6C0E-185D-71596176F88B}"/>
                </a:ext>
              </a:extLst>
            </p:cNvPr>
            <p:cNvSpPr/>
            <p:nvPr/>
          </p:nvSpPr>
          <p:spPr>
            <a:xfrm>
              <a:off x="9052829" y="1477732"/>
              <a:ext cx="1099985" cy="3166316"/>
            </a:xfrm>
            <a:custGeom>
              <a:avLst/>
              <a:gdLst>
                <a:gd name="csX0" fmla="*/ 918324 w 1044448"/>
                <a:gd name="csY0" fmla="*/ 0 h 3184635"/>
                <a:gd name="csX1" fmla="*/ 708117 w 1044448"/>
                <a:gd name="csY1" fmla="*/ 672662 h 3184635"/>
                <a:gd name="csX2" fmla="*/ 66986 w 1044448"/>
                <a:gd name="csY2" fmla="*/ 1965435 h 3184635"/>
                <a:gd name="csX3" fmla="*/ 130048 w 1044448"/>
                <a:gd name="csY3" fmla="*/ 2890345 h 3184635"/>
                <a:gd name="csX4" fmla="*/ 1044448 w 1044448"/>
                <a:gd name="csY4" fmla="*/ 3184635 h 31846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44448" h="3184635">
                  <a:moveTo>
                    <a:pt x="918324" y="0"/>
                  </a:moveTo>
                  <a:cubicBezTo>
                    <a:pt x="884165" y="172545"/>
                    <a:pt x="850007" y="345090"/>
                    <a:pt x="708117" y="672662"/>
                  </a:cubicBezTo>
                  <a:cubicBezTo>
                    <a:pt x="566227" y="1000234"/>
                    <a:pt x="163331" y="1595821"/>
                    <a:pt x="66986" y="1965435"/>
                  </a:cubicBezTo>
                  <a:cubicBezTo>
                    <a:pt x="-29359" y="2335049"/>
                    <a:pt x="-32862" y="2687145"/>
                    <a:pt x="130048" y="2890345"/>
                  </a:cubicBezTo>
                  <a:cubicBezTo>
                    <a:pt x="292958" y="3093545"/>
                    <a:pt x="668703" y="3139090"/>
                    <a:pt x="1044448" y="3184635"/>
                  </a:cubicBezTo>
                </a:path>
              </a:pathLst>
            </a:custGeom>
            <a:noFill/>
            <a:ln w="76200">
              <a:solidFill>
                <a:srgbClr val="6576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Work Sans" pitchFamily="2" charset="0"/>
              </a:endParaRPr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488ECB12-4F3C-5FE4-3919-6CD32728E732}"/>
                </a:ext>
              </a:extLst>
            </p:cNvPr>
            <p:cNvSpPr/>
            <p:nvPr/>
          </p:nvSpPr>
          <p:spPr>
            <a:xfrm rot="21435751" flipH="1">
              <a:off x="9952227" y="1457203"/>
              <a:ext cx="1044448" cy="3184635"/>
            </a:xfrm>
            <a:custGeom>
              <a:avLst/>
              <a:gdLst>
                <a:gd name="csX0" fmla="*/ 918324 w 1044448"/>
                <a:gd name="csY0" fmla="*/ 0 h 3184635"/>
                <a:gd name="csX1" fmla="*/ 708117 w 1044448"/>
                <a:gd name="csY1" fmla="*/ 672662 h 3184635"/>
                <a:gd name="csX2" fmla="*/ 66986 w 1044448"/>
                <a:gd name="csY2" fmla="*/ 1965435 h 3184635"/>
                <a:gd name="csX3" fmla="*/ 130048 w 1044448"/>
                <a:gd name="csY3" fmla="*/ 2890345 h 3184635"/>
                <a:gd name="csX4" fmla="*/ 1044448 w 1044448"/>
                <a:gd name="csY4" fmla="*/ 3184635 h 31846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44448" h="3184635">
                  <a:moveTo>
                    <a:pt x="918324" y="0"/>
                  </a:moveTo>
                  <a:cubicBezTo>
                    <a:pt x="884165" y="172545"/>
                    <a:pt x="850007" y="345090"/>
                    <a:pt x="708117" y="672662"/>
                  </a:cubicBezTo>
                  <a:cubicBezTo>
                    <a:pt x="566227" y="1000234"/>
                    <a:pt x="163331" y="1595821"/>
                    <a:pt x="66986" y="1965435"/>
                  </a:cubicBezTo>
                  <a:cubicBezTo>
                    <a:pt x="-29359" y="2335049"/>
                    <a:pt x="-32862" y="2687145"/>
                    <a:pt x="130048" y="2890345"/>
                  </a:cubicBezTo>
                  <a:cubicBezTo>
                    <a:pt x="292958" y="3093545"/>
                    <a:pt x="668703" y="3139090"/>
                    <a:pt x="1044448" y="3184635"/>
                  </a:cubicBezTo>
                </a:path>
              </a:pathLst>
            </a:custGeom>
            <a:noFill/>
            <a:ln w="76200">
              <a:solidFill>
                <a:srgbClr val="6576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Work Sans" pitchFamily="2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9ED66E8-E517-F522-CC4D-61D09685C4F3}"/>
              </a:ext>
            </a:extLst>
          </p:cNvPr>
          <p:cNvSpPr txBox="1"/>
          <p:nvPr/>
        </p:nvSpPr>
        <p:spPr>
          <a:xfrm>
            <a:off x="3027672" y="4463759"/>
            <a:ext cx="715511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Stalk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E0846C-F744-8919-67D9-1B89AE5E9965}"/>
              </a:ext>
            </a:extLst>
          </p:cNvPr>
          <p:cNvSpPr txBox="1"/>
          <p:nvPr/>
        </p:nvSpPr>
        <p:spPr>
          <a:xfrm>
            <a:off x="728073" y="4044374"/>
            <a:ext cx="562188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Tip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01E983-224B-47AF-4EF9-8D220026AADB}"/>
              </a:ext>
            </a:extLst>
          </p:cNvPr>
          <p:cNvSpPr txBox="1"/>
          <p:nvPr/>
        </p:nvSpPr>
        <p:spPr>
          <a:xfrm>
            <a:off x="2615925" y="3431624"/>
            <a:ext cx="631586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Edge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1ACBF1-FE17-E799-6C0D-D406A144D6D4}"/>
              </a:ext>
            </a:extLst>
          </p:cNvPr>
          <p:cNvSpPr txBox="1"/>
          <p:nvPr/>
        </p:nvSpPr>
        <p:spPr>
          <a:xfrm>
            <a:off x="911696" y="4526927"/>
            <a:ext cx="644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Veins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A7575E-E666-470B-F141-8DDEA032ED04}"/>
              </a:ext>
            </a:extLst>
          </p:cNvPr>
          <p:cNvSpPr txBox="1"/>
          <p:nvPr/>
        </p:nvSpPr>
        <p:spPr>
          <a:xfrm>
            <a:off x="1262293" y="4987650"/>
            <a:ext cx="1072307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Leaf base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6E00DBD-172B-D34D-A6AF-83FDD4380196}"/>
              </a:ext>
            </a:extLst>
          </p:cNvPr>
          <p:cNvCxnSpPr>
            <a:cxnSpLocks/>
          </p:cNvCxnSpPr>
          <p:nvPr/>
        </p:nvCxnSpPr>
        <p:spPr>
          <a:xfrm>
            <a:off x="2257091" y="5153159"/>
            <a:ext cx="49014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0F0F42-E41B-138D-1030-CA2E7BC08309}"/>
              </a:ext>
            </a:extLst>
          </p:cNvPr>
          <p:cNvCxnSpPr>
            <a:cxnSpLocks/>
          </p:cNvCxnSpPr>
          <p:nvPr/>
        </p:nvCxnSpPr>
        <p:spPr>
          <a:xfrm>
            <a:off x="3351520" y="4759425"/>
            <a:ext cx="0" cy="6695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5554CC0-B2D1-B738-CDF7-D68F5A282CF6}"/>
              </a:ext>
            </a:extLst>
          </p:cNvPr>
          <p:cNvCxnSpPr>
            <a:cxnSpLocks/>
          </p:cNvCxnSpPr>
          <p:nvPr/>
        </p:nvCxnSpPr>
        <p:spPr>
          <a:xfrm flipV="1">
            <a:off x="933486" y="3415712"/>
            <a:ext cx="57063" cy="5920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34A4D01-5FF1-825A-14E7-3F12BBB33D3A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1233956" y="4007791"/>
            <a:ext cx="563906" cy="5191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495DDF3-C452-1846-4D31-4B0EB43BAB39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1233956" y="4302749"/>
            <a:ext cx="645716" cy="2241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8AB83A0-461F-3700-3193-45BE8640923C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1233956" y="3881256"/>
            <a:ext cx="240341" cy="6456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9A0CBE0-E18F-EB1A-10F9-D958083F1988}"/>
              </a:ext>
            </a:extLst>
          </p:cNvPr>
          <p:cNvCxnSpPr>
            <a:cxnSpLocks/>
          </p:cNvCxnSpPr>
          <p:nvPr/>
        </p:nvCxnSpPr>
        <p:spPr>
          <a:xfrm flipH="1">
            <a:off x="2173039" y="3590652"/>
            <a:ext cx="48337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B2543B51-98F1-526D-EC99-B3C4BECD730B}"/>
              </a:ext>
            </a:extLst>
          </p:cNvPr>
          <p:cNvSpPr/>
          <p:nvPr/>
        </p:nvSpPr>
        <p:spPr>
          <a:xfrm rot="1399210">
            <a:off x="763237" y="3522215"/>
            <a:ext cx="2721667" cy="1206469"/>
          </a:xfrm>
          <a:custGeom>
            <a:avLst/>
            <a:gdLst>
              <a:gd name="csX0" fmla="*/ 0 w 8452237"/>
              <a:gd name="csY0" fmla="*/ 813313 h 3477000"/>
              <a:gd name="csX1" fmla="*/ 1359674 w 8452237"/>
              <a:gd name="csY1" fmla="*/ 2280 h 3477000"/>
              <a:gd name="csX2" fmla="*/ 4524293 w 8452237"/>
              <a:gd name="csY2" fmla="*/ 598628 h 3477000"/>
              <a:gd name="csX3" fmla="*/ 4405023 w 8452237"/>
              <a:gd name="csY3" fmla="*/ 1433514 h 3477000"/>
              <a:gd name="csX4" fmla="*/ 5064981 w 8452237"/>
              <a:gd name="csY4" fmla="*/ 1187024 h 3477000"/>
              <a:gd name="csX5" fmla="*/ 5756745 w 8452237"/>
              <a:gd name="csY5" fmla="*/ 1258586 h 3477000"/>
              <a:gd name="csX6" fmla="*/ 5597719 w 8452237"/>
              <a:gd name="csY6" fmla="*/ 2212742 h 3477000"/>
              <a:gd name="csX7" fmla="*/ 5947576 w 8452237"/>
              <a:gd name="csY7" fmla="*/ 2300207 h 3477000"/>
              <a:gd name="csX8" fmla="*/ 6647291 w 8452237"/>
              <a:gd name="csY8" fmla="*/ 1926495 h 3477000"/>
              <a:gd name="csX9" fmla="*/ 6893781 w 8452237"/>
              <a:gd name="csY9" fmla="*/ 2133229 h 3477000"/>
              <a:gd name="csX10" fmla="*/ 6838122 w 8452237"/>
              <a:gd name="csY10" fmla="*/ 2864749 h 3477000"/>
              <a:gd name="csX11" fmla="*/ 7569642 w 8452237"/>
              <a:gd name="csY11" fmla="*/ 2785236 h 3477000"/>
              <a:gd name="csX12" fmla="*/ 7649155 w 8452237"/>
              <a:gd name="csY12" fmla="*/ 3158948 h 3477000"/>
              <a:gd name="csX13" fmla="*/ 8452237 w 8452237"/>
              <a:gd name="csY13" fmla="*/ 3477000 h 3477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8452237" h="3477000">
                <a:moveTo>
                  <a:pt x="0" y="813313"/>
                </a:moveTo>
                <a:cubicBezTo>
                  <a:pt x="302812" y="425687"/>
                  <a:pt x="605625" y="38061"/>
                  <a:pt x="1359674" y="2280"/>
                </a:cubicBezTo>
                <a:cubicBezTo>
                  <a:pt x="2113723" y="-33501"/>
                  <a:pt x="4016735" y="360089"/>
                  <a:pt x="4524293" y="598628"/>
                </a:cubicBezTo>
                <a:cubicBezTo>
                  <a:pt x="5031851" y="837167"/>
                  <a:pt x="4314908" y="1335448"/>
                  <a:pt x="4405023" y="1433514"/>
                </a:cubicBezTo>
                <a:cubicBezTo>
                  <a:pt x="4495138" y="1531580"/>
                  <a:pt x="4839694" y="1216179"/>
                  <a:pt x="5064981" y="1187024"/>
                </a:cubicBezTo>
                <a:cubicBezTo>
                  <a:pt x="5290268" y="1157869"/>
                  <a:pt x="5667955" y="1087633"/>
                  <a:pt x="5756745" y="1258586"/>
                </a:cubicBezTo>
                <a:cubicBezTo>
                  <a:pt x="5845535" y="1429539"/>
                  <a:pt x="5565914" y="2039139"/>
                  <a:pt x="5597719" y="2212742"/>
                </a:cubicBezTo>
                <a:cubicBezTo>
                  <a:pt x="5629524" y="2386346"/>
                  <a:pt x="5772647" y="2347915"/>
                  <a:pt x="5947576" y="2300207"/>
                </a:cubicBezTo>
                <a:cubicBezTo>
                  <a:pt x="6122505" y="2252499"/>
                  <a:pt x="6489590" y="1954325"/>
                  <a:pt x="6647291" y="1926495"/>
                </a:cubicBezTo>
                <a:cubicBezTo>
                  <a:pt x="6804992" y="1898665"/>
                  <a:pt x="6861976" y="1976853"/>
                  <a:pt x="6893781" y="2133229"/>
                </a:cubicBezTo>
                <a:cubicBezTo>
                  <a:pt x="6925586" y="2289605"/>
                  <a:pt x="6725479" y="2756081"/>
                  <a:pt x="6838122" y="2864749"/>
                </a:cubicBezTo>
                <a:cubicBezTo>
                  <a:pt x="6950765" y="2973417"/>
                  <a:pt x="7434470" y="2736203"/>
                  <a:pt x="7569642" y="2785236"/>
                </a:cubicBezTo>
                <a:cubicBezTo>
                  <a:pt x="7704814" y="2834269"/>
                  <a:pt x="7502056" y="3043654"/>
                  <a:pt x="7649155" y="3158948"/>
                </a:cubicBezTo>
                <a:cubicBezTo>
                  <a:pt x="7796254" y="3274242"/>
                  <a:pt x="8124245" y="3375621"/>
                  <a:pt x="8452237" y="347700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Work Sans" pitchFamily="2" charset="0"/>
            </a:endParaRP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312DDB2A-6407-1470-1A5C-EF49F6B6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916"/>
              </p:ext>
            </p:extLst>
          </p:nvPr>
        </p:nvGraphicFramePr>
        <p:xfrm>
          <a:off x="4037291" y="866871"/>
          <a:ext cx="5492001" cy="2468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1074">
                  <a:extLst>
                    <a:ext uri="{9D8B030D-6E8A-4147-A177-3AD203B41FA5}">
                      <a16:colId xmlns:a16="http://schemas.microsoft.com/office/drawing/2014/main" val="3954209615"/>
                    </a:ext>
                  </a:extLst>
                </a:gridCol>
                <a:gridCol w="1608716">
                  <a:extLst>
                    <a:ext uri="{9D8B030D-6E8A-4147-A177-3AD203B41FA5}">
                      <a16:colId xmlns:a16="http://schemas.microsoft.com/office/drawing/2014/main" val="35158897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20007162"/>
                    </a:ext>
                  </a:extLst>
                </a:gridCol>
                <a:gridCol w="999910">
                  <a:extLst>
                    <a:ext uri="{9D8B030D-6E8A-4147-A177-3AD203B41FA5}">
                      <a16:colId xmlns:a16="http://schemas.microsoft.com/office/drawing/2014/main" val="1535352195"/>
                    </a:ext>
                  </a:extLst>
                </a:gridCol>
                <a:gridCol w="1734021">
                  <a:extLst>
                    <a:ext uri="{9D8B030D-6E8A-4147-A177-3AD203B41FA5}">
                      <a16:colId xmlns:a16="http://schemas.microsoft.com/office/drawing/2014/main" val="2218277650"/>
                    </a:ext>
                  </a:extLst>
                </a:gridCol>
              </a:tblGrid>
              <a:tr h="2105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Simple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Compound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97217"/>
                  </a:ext>
                </a:extLst>
              </a:tr>
              <a:tr h="1880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Illustration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Examples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Illustration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91932"/>
                  </a:ext>
                </a:extLst>
              </a:tr>
              <a:tr h="1215086"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40991"/>
                  </a:ext>
                </a:extLst>
              </a:tr>
              <a:tr h="719985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Simple leaves have one broad area on a stalk.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Compound leaves have many broad areas on the stalk. Each broad area is called a leaflet.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001741"/>
                  </a:ext>
                </a:extLst>
              </a:tr>
            </a:tbl>
          </a:graphicData>
        </a:graphic>
      </p:graphicFrame>
      <p:sp>
        <p:nvSpPr>
          <p:cNvPr id="78" name="Title 1">
            <a:extLst>
              <a:ext uri="{FF2B5EF4-FFF2-40B4-BE49-F238E27FC236}">
                <a16:creationId xmlns:a16="http://schemas.microsoft.com/office/drawing/2014/main" id="{FDD9385B-88A7-3637-A57B-D6AE353E4603}"/>
              </a:ext>
            </a:extLst>
          </p:cNvPr>
          <p:cNvSpPr txBox="1">
            <a:spLocks/>
          </p:cNvSpPr>
          <p:nvPr/>
        </p:nvSpPr>
        <p:spPr>
          <a:xfrm>
            <a:off x="3956005" y="319886"/>
            <a:ext cx="5816654" cy="45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Work Sans" pitchFamily="2" charset="0"/>
              </a:rPr>
              <a:t>Leaf shapes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D3A4226-273A-553E-947F-D6F33903A4A3}"/>
              </a:ext>
            </a:extLst>
          </p:cNvPr>
          <p:cNvGrpSpPr/>
          <p:nvPr/>
        </p:nvGrpSpPr>
        <p:grpSpPr>
          <a:xfrm>
            <a:off x="6891062" y="1522141"/>
            <a:ext cx="767601" cy="699010"/>
            <a:chOff x="5240599" y="2274829"/>
            <a:chExt cx="2214297" cy="2031824"/>
          </a:xfrm>
        </p:grpSpPr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84864008-49E8-31BD-27B9-68247108A23D}"/>
                </a:ext>
              </a:extLst>
            </p:cNvPr>
            <p:cNvSpPr/>
            <p:nvPr/>
          </p:nvSpPr>
          <p:spPr>
            <a:xfrm>
              <a:off x="6117084" y="3467808"/>
              <a:ext cx="478785" cy="54022"/>
            </a:xfrm>
            <a:custGeom>
              <a:avLst/>
              <a:gdLst>
                <a:gd name="csX0" fmla="*/ 0 w 350044"/>
                <a:gd name="csY0" fmla="*/ 2381 h 38106"/>
                <a:gd name="csX1" fmla="*/ 147637 w 350044"/>
                <a:gd name="csY1" fmla="*/ 38100 h 38106"/>
                <a:gd name="csX2" fmla="*/ 350044 w 350044"/>
                <a:gd name="csY2" fmla="*/ 0 h 38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50044" h="38106">
                  <a:moveTo>
                    <a:pt x="0" y="2381"/>
                  </a:moveTo>
                  <a:cubicBezTo>
                    <a:pt x="44648" y="20439"/>
                    <a:pt x="89296" y="38497"/>
                    <a:pt x="147637" y="38100"/>
                  </a:cubicBezTo>
                  <a:cubicBezTo>
                    <a:pt x="205978" y="37703"/>
                    <a:pt x="278011" y="18851"/>
                    <a:pt x="35004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F2D3E6F7-D036-4662-6BEC-ED9695E9635D}"/>
                </a:ext>
              </a:extLst>
            </p:cNvPr>
            <p:cNvSpPr/>
            <p:nvPr/>
          </p:nvSpPr>
          <p:spPr>
            <a:xfrm>
              <a:off x="6330775" y="3020468"/>
              <a:ext cx="63842" cy="1286185"/>
            </a:xfrm>
            <a:custGeom>
              <a:avLst/>
              <a:gdLst>
                <a:gd name="csX0" fmla="*/ 15718 w 46675"/>
                <a:gd name="csY0" fmla="*/ 0 h 907256"/>
                <a:gd name="csX1" fmla="*/ 1431 w 46675"/>
                <a:gd name="csY1" fmla="*/ 304800 h 907256"/>
                <a:gd name="csX2" fmla="*/ 46675 w 46675"/>
                <a:gd name="csY2" fmla="*/ 907256 h 9072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6675" h="907256">
                  <a:moveTo>
                    <a:pt x="15718" y="0"/>
                  </a:moveTo>
                  <a:cubicBezTo>
                    <a:pt x="5994" y="76795"/>
                    <a:pt x="-3729" y="153591"/>
                    <a:pt x="1431" y="304800"/>
                  </a:cubicBezTo>
                  <a:cubicBezTo>
                    <a:pt x="6591" y="456009"/>
                    <a:pt x="26633" y="681632"/>
                    <a:pt x="46675" y="907256"/>
                  </a:cubicBezTo>
                </a:path>
              </a:pathLst>
            </a:custGeom>
            <a:noFill/>
            <a:ln w="38100">
              <a:headEnd type="oval" w="med" len="med"/>
              <a:tailEnd type="oval" w="sm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7B57D2-0876-34D9-7B16-434ACC3F5C55}"/>
                </a:ext>
              </a:extLst>
            </p:cNvPr>
            <p:cNvSpPr/>
            <p:nvPr/>
          </p:nvSpPr>
          <p:spPr>
            <a:xfrm>
              <a:off x="6544466" y="3120326"/>
              <a:ext cx="910430" cy="59546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Work Sans" pitchFamily="2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FAA0B3F-5714-9620-AB0B-FF10367E76E1}"/>
                </a:ext>
              </a:extLst>
            </p:cNvPr>
            <p:cNvSpPr/>
            <p:nvPr/>
          </p:nvSpPr>
          <p:spPr>
            <a:xfrm>
              <a:off x="5240599" y="3124074"/>
              <a:ext cx="910430" cy="59172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295DA9-78D2-E24D-861E-05D1C944006A}"/>
                </a:ext>
              </a:extLst>
            </p:cNvPr>
            <p:cNvSpPr/>
            <p:nvPr/>
          </p:nvSpPr>
          <p:spPr>
            <a:xfrm>
              <a:off x="5937338" y="2274829"/>
              <a:ext cx="720658" cy="93945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Work Sans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305297D-0CD9-7737-4C42-613E3682BBE3}"/>
              </a:ext>
            </a:extLst>
          </p:cNvPr>
          <p:cNvGrpSpPr/>
          <p:nvPr/>
        </p:nvGrpSpPr>
        <p:grpSpPr>
          <a:xfrm>
            <a:off x="4352121" y="1572681"/>
            <a:ext cx="438988" cy="704509"/>
            <a:chOff x="8269321" y="2022182"/>
            <a:chExt cx="1087683" cy="1905543"/>
          </a:xfrm>
        </p:grpSpPr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59C00DE6-0800-871C-318E-A96157FB7009}"/>
                </a:ext>
              </a:extLst>
            </p:cNvPr>
            <p:cNvSpPr/>
            <p:nvPr/>
          </p:nvSpPr>
          <p:spPr>
            <a:xfrm>
              <a:off x="8813162" y="3020469"/>
              <a:ext cx="46675" cy="907256"/>
            </a:xfrm>
            <a:custGeom>
              <a:avLst/>
              <a:gdLst>
                <a:gd name="csX0" fmla="*/ 15718 w 46675"/>
                <a:gd name="csY0" fmla="*/ 0 h 907256"/>
                <a:gd name="csX1" fmla="*/ 1431 w 46675"/>
                <a:gd name="csY1" fmla="*/ 304800 h 907256"/>
                <a:gd name="csX2" fmla="*/ 46675 w 46675"/>
                <a:gd name="csY2" fmla="*/ 907256 h 9072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6675" h="907256">
                  <a:moveTo>
                    <a:pt x="15718" y="0"/>
                  </a:moveTo>
                  <a:cubicBezTo>
                    <a:pt x="5994" y="76795"/>
                    <a:pt x="-3729" y="153591"/>
                    <a:pt x="1431" y="304800"/>
                  </a:cubicBezTo>
                  <a:cubicBezTo>
                    <a:pt x="6591" y="456009"/>
                    <a:pt x="26633" y="681632"/>
                    <a:pt x="46675" y="907256"/>
                  </a:cubicBezTo>
                </a:path>
              </a:pathLst>
            </a:custGeom>
            <a:noFill/>
            <a:ln w="38100">
              <a:headEnd type="oval" w="med" len="med"/>
              <a:tailEnd type="oval" w="sm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8A997D9-E3FC-0F68-27B7-08F0DDF01248}"/>
                </a:ext>
              </a:extLst>
            </p:cNvPr>
            <p:cNvSpPr/>
            <p:nvPr/>
          </p:nvSpPr>
          <p:spPr>
            <a:xfrm>
              <a:off x="8269321" y="2022182"/>
              <a:ext cx="1087683" cy="134756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</p:grpSp>
      <p:pic>
        <p:nvPicPr>
          <p:cNvPr id="88" name="Picture 87" descr="A close up of a leaf&#10;&#10;AI-generated content may be incorrect.">
            <a:extLst>
              <a:ext uri="{FF2B5EF4-FFF2-40B4-BE49-F238E27FC236}">
                <a16:creationId xmlns:a16="http://schemas.microsoft.com/office/drawing/2014/main" id="{47987ACE-4DDB-ECF0-4C11-2D9B02455D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399" y="1436557"/>
            <a:ext cx="910905" cy="699663"/>
          </a:xfrm>
          <a:prstGeom prst="rect">
            <a:avLst/>
          </a:prstGeom>
        </p:spPr>
      </p:pic>
      <p:pic>
        <p:nvPicPr>
          <p:cNvPr id="89" name="Picture 88" descr="A close-up of a plant&#10;&#10;AI-generated content may be incorrect.">
            <a:extLst>
              <a:ext uri="{FF2B5EF4-FFF2-40B4-BE49-F238E27FC236}">
                <a16:creationId xmlns:a16="http://schemas.microsoft.com/office/drawing/2014/main" id="{5A19260E-ADBF-F35B-195B-56F97309C9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98838" flipH="1">
            <a:off x="8402099" y="1669702"/>
            <a:ext cx="1226674" cy="817782"/>
          </a:xfrm>
          <a:prstGeom prst="rect">
            <a:avLst/>
          </a:prstGeom>
        </p:spPr>
      </p:pic>
      <p:pic>
        <p:nvPicPr>
          <p:cNvPr id="90" name="Picture 89" descr="A close up of a leaf&#10;&#10;AI-generated content may be incorrect.">
            <a:extLst>
              <a:ext uri="{FF2B5EF4-FFF2-40B4-BE49-F238E27FC236}">
                <a16:creationId xmlns:a16="http://schemas.microsoft.com/office/drawing/2014/main" id="{FF622296-7A5E-C438-6C06-3427C77E84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908">
            <a:off x="5926573" y="1347827"/>
            <a:ext cx="405600" cy="1284563"/>
          </a:xfrm>
          <a:prstGeom prst="rect">
            <a:avLst/>
          </a:prstGeom>
        </p:spPr>
      </p:pic>
      <p:pic>
        <p:nvPicPr>
          <p:cNvPr id="91" name="Picture 90" descr="A close up of a leaf&#10;&#10;AI-generated content may be incorrect.">
            <a:extLst>
              <a:ext uri="{FF2B5EF4-FFF2-40B4-BE49-F238E27FC236}">
                <a16:creationId xmlns:a16="http://schemas.microsoft.com/office/drawing/2014/main" id="{2180C302-2F4C-1F3C-BE56-14800FDC7D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7120">
            <a:off x="5036172" y="1459994"/>
            <a:ext cx="709168" cy="1018795"/>
          </a:xfrm>
          <a:prstGeom prst="rect">
            <a:avLst/>
          </a:prstGeom>
        </p:spPr>
      </p:pic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402262A3-B7E6-01B6-0077-A467573FA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91293"/>
              </p:ext>
            </p:extLst>
          </p:nvPr>
        </p:nvGraphicFramePr>
        <p:xfrm>
          <a:off x="4043519" y="4013300"/>
          <a:ext cx="5487572" cy="2451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893">
                  <a:extLst>
                    <a:ext uri="{9D8B030D-6E8A-4147-A177-3AD203B41FA5}">
                      <a16:colId xmlns:a16="http://schemas.microsoft.com/office/drawing/2014/main" val="1320770706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940149586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30247084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4038869782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Narrow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Fern or feather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23157"/>
                  </a:ext>
                </a:extLst>
              </a:tr>
              <a:tr h="939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8649"/>
                  </a:ext>
                </a:extLst>
              </a:tr>
              <a:tr h="12373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69093"/>
                  </a:ext>
                </a:extLst>
              </a:tr>
            </a:tbl>
          </a:graphicData>
        </a:graphic>
      </p:graphicFrame>
      <p:pic>
        <p:nvPicPr>
          <p:cNvPr id="96" name="Picture 95" descr="A green leaf with black stem&#10;&#10;AI-generated content may be incorrect.">
            <a:extLst>
              <a:ext uri="{FF2B5EF4-FFF2-40B4-BE49-F238E27FC236}">
                <a16:creationId xmlns:a16="http://schemas.microsoft.com/office/drawing/2014/main" id="{7F1BFA7A-DA59-7B85-D9B6-E446F19A4FC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1177">
            <a:off x="8312863" y="4387854"/>
            <a:ext cx="985230" cy="713074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585BF8CE-7BFC-F8A3-7196-17926822C301}"/>
              </a:ext>
            </a:extLst>
          </p:cNvPr>
          <p:cNvGrpSpPr/>
          <p:nvPr/>
        </p:nvGrpSpPr>
        <p:grpSpPr>
          <a:xfrm rot="2956399">
            <a:off x="7244704" y="4317939"/>
            <a:ext cx="502354" cy="940317"/>
            <a:chOff x="6705022" y="2089531"/>
            <a:chExt cx="1054100" cy="2292350"/>
          </a:xfrm>
        </p:grpSpPr>
        <p:pic>
          <p:nvPicPr>
            <p:cNvPr id="98" name="Picture 97" descr="A green object with a white background&#10;&#10;AI-generated content may be incorrect.">
              <a:extLst>
                <a:ext uri="{FF2B5EF4-FFF2-40B4-BE49-F238E27FC236}">
                  <a16:creationId xmlns:a16="http://schemas.microsoft.com/office/drawing/2014/main" id="{D89B7136-F27A-1159-E86A-2C26900B9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022" y="2089531"/>
              <a:ext cx="1054100" cy="2292350"/>
            </a:xfrm>
            <a:prstGeom prst="rect">
              <a:avLst/>
            </a:prstGeom>
          </p:spPr>
        </p:pic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6C9433-9646-49E6-F8BB-DB44C022CE9F}"/>
                </a:ext>
              </a:extLst>
            </p:cNvPr>
            <p:cNvSpPr/>
            <p:nvPr/>
          </p:nvSpPr>
          <p:spPr>
            <a:xfrm>
              <a:off x="7287094" y="2542308"/>
              <a:ext cx="74438" cy="1828800"/>
            </a:xfrm>
            <a:custGeom>
              <a:avLst/>
              <a:gdLst>
                <a:gd name="csX0" fmla="*/ 0 w 74438"/>
                <a:gd name="csY0" fmla="*/ 0 h 1828800"/>
                <a:gd name="csX1" fmla="*/ 73891 w 74438"/>
                <a:gd name="csY1" fmla="*/ 849746 h 1828800"/>
                <a:gd name="csX2" fmla="*/ 27710 w 74438"/>
                <a:gd name="csY2" fmla="*/ 1828800 h 1828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4438" h="1828800">
                  <a:moveTo>
                    <a:pt x="0" y="0"/>
                  </a:moveTo>
                  <a:cubicBezTo>
                    <a:pt x="34636" y="272473"/>
                    <a:pt x="69273" y="544946"/>
                    <a:pt x="73891" y="849746"/>
                  </a:cubicBezTo>
                  <a:cubicBezTo>
                    <a:pt x="78509" y="1154546"/>
                    <a:pt x="53109" y="1491673"/>
                    <a:pt x="27710" y="1828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FF3428D-0F6A-4243-23A5-427628C9C5D5}"/>
              </a:ext>
            </a:extLst>
          </p:cNvPr>
          <p:cNvGrpSpPr/>
          <p:nvPr/>
        </p:nvGrpSpPr>
        <p:grpSpPr>
          <a:xfrm rot="2441822">
            <a:off x="5833481" y="4282073"/>
            <a:ext cx="501124" cy="1038602"/>
            <a:chOff x="4230254" y="2357824"/>
            <a:chExt cx="1034473" cy="2232649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C102118-1A82-37CD-39D5-072D98CB1137}"/>
                </a:ext>
              </a:extLst>
            </p:cNvPr>
            <p:cNvSpPr/>
            <p:nvPr/>
          </p:nvSpPr>
          <p:spPr>
            <a:xfrm>
              <a:off x="4230254" y="2357824"/>
              <a:ext cx="1034473" cy="152655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Work Sans" pitchFamily="2" charset="0"/>
              </a:endParaRPr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0A74FE24-A21C-8747-1418-51A6E168BEA8}"/>
                </a:ext>
              </a:extLst>
            </p:cNvPr>
            <p:cNvSpPr/>
            <p:nvPr/>
          </p:nvSpPr>
          <p:spPr>
            <a:xfrm>
              <a:off x="4618182" y="2613891"/>
              <a:ext cx="138545" cy="1976582"/>
            </a:xfrm>
            <a:custGeom>
              <a:avLst/>
              <a:gdLst>
                <a:gd name="csX0" fmla="*/ 138545 w 138545"/>
                <a:gd name="csY0" fmla="*/ 0 h 1976582"/>
                <a:gd name="csX1" fmla="*/ 101600 w 138545"/>
                <a:gd name="csY1" fmla="*/ 1265382 h 1976582"/>
                <a:gd name="csX2" fmla="*/ 0 w 138545"/>
                <a:gd name="csY2" fmla="*/ 1976582 h 1976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8545" h="1976582">
                  <a:moveTo>
                    <a:pt x="138545" y="0"/>
                  </a:moveTo>
                  <a:cubicBezTo>
                    <a:pt x="131618" y="467976"/>
                    <a:pt x="124691" y="935952"/>
                    <a:pt x="101600" y="1265382"/>
                  </a:cubicBezTo>
                  <a:cubicBezTo>
                    <a:pt x="78509" y="1594812"/>
                    <a:pt x="39254" y="1785697"/>
                    <a:pt x="0" y="197658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85FAA08-B73F-291A-4E88-85397D8C7219}"/>
              </a:ext>
            </a:extLst>
          </p:cNvPr>
          <p:cNvGrpSpPr/>
          <p:nvPr/>
        </p:nvGrpSpPr>
        <p:grpSpPr>
          <a:xfrm rot="3161809">
            <a:off x="4644055" y="4171601"/>
            <a:ext cx="209614" cy="1145581"/>
            <a:chOff x="1921163" y="2357824"/>
            <a:chExt cx="341746" cy="2149521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1D76347-8898-D760-BF7F-B47A40FC2081}"/>
                </a:ext>
              </a:extLst>
            </p:cNvPr>
            <p:cNvSpPr/>
            <p:nvPr/>
          </p:nvSpPr>
          <p:spPr>
            <a:xfrm>
              <a:off x="1921163" y="2357824"/>
              <a:ext cx="341746" cy="159789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46D5263-5FD3-268C-B0DC-371E71259817}"/>
                </a:ext>
              </a:extLst>
            </p:cNvPr>
            <p:cNvSpPr/>
            <p:nvPr/>
          </p:nvSpPr>
          <p:spPr>
            <a:xfrm>
              <a:off x="2022764" y="2447636"/>
              <a:ext cx="65051" cy="2059709"/>
            </a:xfrm>
            <a:custGeom>
              <a:avLst/>
              <a:gdLst>
                <a:gd name="csX0" fmla="*/ 64654 w 65051"/>
                <a:gd name="csY0" fmla="*/ 0 h 2059709"/>
                <a:gd name="csX1" fmla="*/ 55418 w 65051"/>
                <a:gd name="csY1" fmla="*/ 1496291 h 2059709"/>
                <a:gd name="csX2" fmla="*/ 0 w 65051"/>
                <a:gd name="csY2" fmla="*/ 2059709 h 20597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5051" h="2059709">
                  <a:moveTo>
                    <a:pt x="64654" y="0"/>
                  </a:moveTo>
                  <a:cubicBezTo>
                    <a:pt x="65424" y="576503"/>
                    <a:pt x="66194" y="1153006"/>
                    <a:pt x="55418" y="1496291"/>
                  </a:cubicBezTo>
                  <a:cubicBezTo>
                    <a:pt x="44642" y="1839576"/>
                    <a:pt x="22321" y="1949642"/>
                    <a:pt x="0" y="2059709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</p:grpSp>
      <p:pic>
        <p:nvPicPr>
          <p:cNvPr id="106" name="Picture 105" descr="A close up of a leaf&#10;&#10;AI-generated content may be incorrect.">
            <a:extLst>
              <a:ext uri="{FF2B5EF4-FFF2-40B4-BE49-F238E27FC236}">
                <a16:creationId xmlns:a16="http://schemas.microsoft.com/office/drawing/2014/main" id="{BB68ED70-2906-48EB-3441-C8C152554E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46642">
            <a:off x="4528657" y="5092435"/>
            <a:ext cx="471311" cy="1492673"/>
          </a:xfrm>
          <a:prstGeom prst="rect">
            <a:avLst/>
          </a:prstGeom>
        </p:spPr>
      </p:pic>
      <p:pic>
        <p:nvPicPr>
          <p:cNvPr id="107" name="Picture 106" descr="A close up of a leaf&#10;&#10;AI-generated content may be incorrect.">
            <a:extLst>
              <a:ext uri="{FF2B5EF4-FFF2-40B4-BE49-F238E27FC236}">
                <a16:creationId xmlns:a16="http://schemas.microsoft.com/office/drawing/2014/main" id="{A5EEA9FB-1EE0-0D34-F510-486C74D6D7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4043">
            <a:off x="7021640" y="5024058"/>
            <a:ext cx="793277" cy="1569036"/>
          </a:xfrm>
          <a:prstGeom prst="rect">
            <a:avLst/>
          </a:prstGeom>
        </p:spPr>
      </p:pic>
      <p:pic>
        <p:nvPicPr>
          <p:cNvPr id="108" name="Picture 107" descr="A close up of a leaf&#10;&#10;AI-generated content may be incorrect.">
            <a:extLst>
              <a:ext uri="{FF2B5EF4-FFF2-40B4-BE49-F238E27FC236}">
                <a16:creationId xmlns:a16="http://schemas.microsoft.com/office/drawing/2014/main" id="{4C1121F6-180B-D1E4-8D8E-589AF217EB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7245">
            <a:off x="5545039" y="5074161"/>
            <a:ext cx="1073237" cy="1541819"/>
          </a:xfrm>
          <a:prstGeom prst="rect">
            <a:avLst/>
          </a:prstGeom>
        </p:spPr>
      </p:pic>
      <p:pic>
        <p:nvPicPr>
          <p:cNvPr id="109" name="Picture 108" descr="A close up of a plant&#10;&#10;AI-generated content may be incorrect.">
            <a:extLst>
              <a:ext uri="{FF2B5EF4-FFF2-40B4-BE49-F238E27FC236}">
                <a16:creationId xmlns:a16="http://schemas.microsoft.com/office/drawing/2014/main" id="{B7AAD83D-40F6-7B17-5B1C-4F07AB7A109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2271">
            <a:off x="8431573" y="4991390"/>
            <a:ext cx="784123" cy="1617551"/>
          </a:xfrm>
          <a:prstGeom prst="rect">
            <a:avLst/>
          </a:prstGeom>
        </p:spPr>
      </p:pic>
      <p:sp>
        <p:nvSpPr>
          <p:cNvPr id="118" name="Title 1">
            <a:extLst>
              <a:ext uri="{FF2B5EF4-FFF2-40B4-BE49-F238E27FC236}">
                <a16:creationId xmlns:a16="http://schemas.microsoft.com/office/drawing/2014/main" id="{4ED3D8B3-DAAD-280B-CA28-9FF842EDC988}"/>
              </a:ext>
            </a:extLst>
          </p:cNvPr>
          <p:cNvSpPr txBox="1">
            <a:spLocks/>
          </p:cNvSpPr>
          <p:nvPr/>
        </p:nvSpPr>
        <p:spPr>
          <a:xfrm>
            <a:off x="600368" y="324119"/>
            <a:ext cx="2008291" cy="45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Work Sans" pitchFamily="2" charset="0"/>
              </a:rPr>
              <a:t>Parts of a leaf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B8C08BF-E95C-8FC6-1F02-050DAAC971F7}"/>
              </a:ext>
            </a:extLst>
          </p:cNvPr>
          <p:cNvCxnSpPr/>
          <p:nvPr/>
        </p:nvCxnSpPr>
        <p:spPr>
          <a:xfrm>
            <a:off x="3804018" y="178612"/>
            <a:ext cx="0" cy="6313459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35430B-4A4D-35CB-6C85-B28888E21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48088"/>
              </p:ext>
            </p:extLst>
          </p:nvPr>
        </p:nvGraphicFramePr>
        <p:xfrm>
          <a:off x="558184" y="813564"/>
          <a:ext cx="4565975" cy="2328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195">
                  <a:extLst>
                    <a:ext uri="{9D8B030D-6E8A-4147-A177-3AD203B41FA5}">
                      <a16:colId xmlns:a16="http://schemas.microsoft.com/office/drawing/2014/main" val="4032467918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1489595357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3020858308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953834600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1008586373"/>
                    </a:ext>
                  </a:extLst>
                </a:gridCol>
              </a:tblGrid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Smooth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Toothed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Serrated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Bumpy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Lobed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26138"/>
                  </a:ext>
                </a:extLst>
              </a:tr>
              <a:tr h="8205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55090"/>
                  </a:ext>
                </a:extLst>
              </a:tr>
              <a:tr h="11792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03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5423CA7-B953-B34E-8621-013B50B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03" y="339635"/>
            <a:ext cx="4255315" cy="433095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Work Sans" pitchFamily="2" charset="0"/>
              </a:rPr>
              <a:t>Leaf edges</a:t>
            </a:r>
          </a:p>
        </p:txBody>
      </p:sp>
      <p:pic>
        <p:nvPicPr>
          <p:cNvPr id="8" name="Picture 7" descr="A green line drawn on a black pole&#10;&#10;AI-generated content may be incorrect.">
            <a:extLst>
              <a:ext uri="{FF2B5EF4-FFF2-40B4-BE49-F238E27FC236}">
                <a16:creationId xmlns:a16="http://schemas.microsoft.com/office/drawing/2014/main" id="{95DBBCC5-B8C8-F97D-F49A-8D5C33DAD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236" y="1162795"/>
            <a:ext cx="334549" cy="690094"/>
          </a:xfrm>
          <a:prstGeom prst="rect">
            <a:avLst/>
          </a:prstGeom>
        </p:spPr>
      </p:pic>
      <p:pic>
        <p:nvPicPr>
          <p:cNvPr id="9" name="Picture 8" descr="A green arrow pointing upwards&#10;&#10;AI-generated content may be incorrect.">
            <a:extLst>
              <a:ext uri="{FF2B5EF4-FFF2-40B4-BE49-F238E27FC236}">
                <a16:creationId xmlns:a16="http://schemas.microsoft.com/office/drawing/2014/main" id="{13831FB1-EF65-D975-72A5-F03D9008A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86" y="1216007"/>
            <a:ext cx="334549" cy="690094"/>
          </a:xfrm>
          <a:prstGeom prst="rect">
            <a:avLst/>
          </a:prstGeom>
        </p:spPr>
      </p:pic>
      <p:pic>
        <p:nvPicPr>
          <p:cNvPr id="10" name="Picture 9" descr="A long black and green line&#10;&#10;AI-generated content may be incorrect.">
            <a:extLst>
              <a:ext uri="{FF2B5EF4-FFF2-40B4-BE49-F238E27FC236}">
                <a16:creationId xmlns:a16="http://schemas.microsoft.com/office/drawing/2014/main" id="{9F66860D-85EB-14B8-33FF-CD196756B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35" y="1214021"/>
            <a:ext cx="574521" cy="690094"/>
          </a:xfrm>
          <a:prstGeom prst="rect">
            <a:avLst/>
          </a:prstGeom>
        </p:spPr>
      </p:pic>
      <p:pic>
        <p:nvPicPr>
          <p:cNvPr id="11" name="Picture 10" descr="A green and black line drawing&#10;&#10;AI-generated content may be incorrect.">
            <a:extLst>
              <a:ext uri="{FF2B5EF4-FFF2-40B4-BE49-F238E27FC236}">
                <a16:creationId xmlns:a16="http://schemas.microsoft.com/office/drawing/2014/main" id="{603843B2-D6AF-C4F8-D03C-83A754A12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301" y="1199443"/>
            <a:ext cx="334549" cy="690094"/>
          </a:xfrm>
          <a:prstGeom prst="rect">
            <a:avLst/>
          </a:prstGeom>
        </p:spPr>
      </p:pic>
      <p:pic>
        <p:nvPicPr>
          <p:cNvPr id="12" name="Picture 11" descr="A green and black object&#10;&#10;AI-generated content may be incorrect.">
            <a:extLst>
              <a:ext uri="{FF2B5EF4-FFF2-40B4-BE49-F238E27FC236}">
                <a16:creationId xmlns:a16="http://schemas.microsoft.com/office/drawing/2014/main" id="{2AAAD6BB-45E5-54F7-070D-5257CC2B1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7" y="1183480"/>
            <a:ext cx="334549" cy="690094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DA7F367F-0B06-6450-DB78-223838AFD0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4761">
            <a:off x="615407" y="1916536"/>
            <a:ext cx="774560" cy="1194115"/>
          </a:xfrm>
          <a:prstGeom prst="rect">
            <a:avLst/>
          </a:prstGeom>
        </p:spPr>
      </p:pic>
      <p:pic>
        <p:nvPicPr>
          <p:cNvPr id="14" name="Picture 13" descr="A close up of a leaf&#10;&#10;AI-generated content may be incorrect.">
            <a:extLst>
              <a:ext uri="{FF2B5EF4-FFF2-40B4-BE49-F238E27FC236}">
                <a16:creationId xmlns:a16="http://schemas.microsoft.com/office/drawing/2014/main" id="{06DCA4E3-374A-BA3E-B1B5-60AD5F5747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5224">
            <a:off x="1688232" y="1955880"/>
            <a:ext cx="410642" cy="1230333"/>
          </a:xfrm>
          <a:prstGeom prst="rect">
            <a:avLst/>
          </a:prstGeom>
        </p:spPr>
      </p:pic>
      <p:pic>
        <p:nvPicPr>
          <p:cNvPr id="15" name="Picture 14" descr="A close up of a leaf&#10;&#10;AI-generated content may be incorrect.">
            <a:extLst>
              <a:ext uri="{FF2B5EF4-FFF2-40B4-BE49-F238E27FC236}">
                <a16:creationId xmlns:a16="http://schemas.microsoft.com/office/drawing/2014/main" id="{59BFC69D-64C9-3EF2-9A27-254215B92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4837">
            <a:off x="3521053" y="1901836"/>
            <a:ext cx="427540" cy="135404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D4ECC33-ADA5-8232-9AD2-6A996C28E1C6}"/>
              </a:ext>
            </a:extLst>
          </p:cNvPr>
          <p:cNvSpPr txBox="1">
            <a:spLocks/>
          </p:cNvSpPr>
          <p:nvPr/>
        </p:nvSpPr>
        <p:spPr>
          <a:xfrm>
            <a:off x="5342253" y="334046"/>
            <a:ext cx="2883464" cy="50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600" dirty="0"/>
              <a:t>Leaf tips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6F862E8-0C08-4FCC-9EEB-204D83C14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84442"/>
              </p:ext>
            </p:extLst>
          </p:nvPr>
        </p:nvGraphicFramePr>
        <p:xfrm>
          <a:off x="5529515" y="813565"/>
          <a:ext cx="3909309" cy="2339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103">
                  <a:extLst>
                    <a:ext uri="{9D8B030D-6E8A-4147-A177-3AD203B41FA5}">
                      <a16:colId xmlns:a16="http://schemas.microsoft.com/office/drawing/2014/main" val="650270651"/>
                    </a:ext>
                  </a:extLst>
                </a:gridCol>
                <a:gridCol w="1303103">
                  <a:extLst>
                    <a:ext uri="{9D8B030D-6E8A-4147-A177-3AD203B41FA5}">
                      <a16:colId xmlns:a16="http://schemas.microsoft.com/office/drawing/2014/main" val="2181671536"/>
                    </a:ext>
                  </a:extLst>
                </a:gridCol>
                <a:gridCol w="1303103">
                  <a:extLst>
                    <a:ext uri="{9D8B030D-6E8A-4147-A177-3AD203B41FA5}">
                      <a16:colId xmlns:a16="http://schemas.microsoft.com/office/drawing/2014/main" val="1940417462"/>
                    </a:ext>
                  </a:extLst>
                </a:gridCol>
              </a:tblGrid>
              <a:tr h="30500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Work Sans" pitchFamily="2" charset="0"/>
                        </a:rPr>
                        <a:t>Pointed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Rounded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Work Sans" pitchFamily="2" charset="0"/>
                        </a:rPr>
                        <a:t>Heart-shaped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51929"/>
                  </a:ext>
                </a:extLst>
              </a:tr>
              <a:tr h="6717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45202"/>
                  </a:ext>
                </a:extLst>
              </a:tr>
              <a:tr h="1362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61730"/>
                  </a:ext>
                </a:extLst>
              </a:tr>
            </a:tbl>
          </a:graphicData>
        </a:graphic>
      </p:graphicFrame>
      <p:pic>
        <p:nvPicPr>
          <p:cNvPr id="27" name="Picture 26" descr="A green and black plant&#10;&#10;AI-generated content may be incorrect.">
            <a:extLst>
              <a:ext uri="{FF2B5EF4-FFF2-40B4-BE49-F238E27FC236}">
                <a16:creationId xmlns:a16="http://schemas.microsoft.com/office/drawing/2014/main" id="{0279C1DE-9C4D-2631-C40B-BD48A07E30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257" y="1183480"/>
            <a:ext cx="709451" cy="542730"/>
          </a:xfrm>
          <a:prstGeom prst="rect">
            <a:avLst/>
          </a:prstGeom>
        </p:spPr>
      </p:pic>
      <p:pic>
        <p:nvPicPr>
          <p:cNvPr id="28" name="Picture 27" descr="A green and black line&#10;&#10;AI-generated content may be incorrect.">
            <a:extLst>
              <a:ext uri="{FF2B5EF4-FFF2-40B4-BE49-F238E27FC236}">
                <a16:creationId xmlns:a16="http://schemas.microsoft.com/office/drawing/2014/main" id="{216804CE-D919-50B2-9C2A-9C7489C109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970" y="1182592"/>
            <a:ext cx="821100" cy="561084"/>
          </a:xfrm>
          <a:prstGeom prst="rect">
            <a:avLst/>
          </a:prstGeom>
        </p:spPr>
      </p:pic>
      <p:pic>
        <p:nvPicPr>
          <p:cNvPr id="29" name="Picture 28" descr="A green and black curved object&#10;&#10;AI-generated content may be incorrect.">
            <a:extLst>
              <a:ext uri="{FF2B5EF4-FFF2-40B4-BE49-F238E27FC236}">
                <a16:creationId xmlns:a16="http://schemas.microsoft.com/office/drawing/2014/main" id="{4E7C5BB1-4A97-42D6-B3E3-3605E367531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785" y="1204001"/>
            <a:ext cx="734177" cy="501687"/>
          </a:xfrm>
          <a:prstGeom prst="rect">
            <a:avLst/>
          </a:prstGeom>
        </p:spPr>
      </p:pic>
      <p:pic>
        <p:nvPicPr>
          <p:cNvPr id="31" name="Picture 30" descr="A close up of a leaf&#10;&#10;AI-generated content may be incorrect.">
            <a:extLst>
              <a:ext uri="{FF2B5EF4-FFF2-40B4-BE49-F238E27FC236}">
                <a16:creationId xmlns:a16="http://schemas.microsoft.com/office/drawing/2014/main" id="{9710D947-FA06-A189-F61E-634E8C1ECC2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26100">
            <a:off x="7003414" y="1696415"/>
            <a:ext cx="772383" cy="15277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AA29A9-6594-3894-5BA0-F737A74B54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9105">
            <a:off x="5702193" y="1682900"/>
            <a:ext cx="871789" cy="153077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E2B31DCD-D964-9D85-9468-C4DC9468CF9E}"/>
              </a:ext>
            </a:extLst>
          </p:cNvPr>
          <p:cNvSpPr txBox="1">
            <a:spLocks/>
          </p:cNvSpPr>
          <p:nvPr/>
        </p:nvSpPr>
        <p:spPr>
          <a:xfrm>
            <a:off x="5448739" y="3244370"/>
            <a:ext cx="3881731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600" dirty="0"/>
              <a:t>Leaf bases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28DD7FB-0317-6E3F-F2AD-CA8E78B48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02465"/>
              </p:ext>
            </p:extLst>
          </p:nvPr>
        </p:nvGraphicFramePr>
        <p:xfrm>
          <a:off x="5542111" y="3816278"/>
          <a:ext cx="4009600" cy="2520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952">
                  <a:extLst>
                    <a:ext uri="{9D8B030D-6E8A-4147-A177-3AD203B41FA5}">
                      <a16:colId xmlns:a16="http://schemas.microsoft.com/office/drawing/2014/main" val="4032467918"/>
                    </a:ext>
                  </a:extLst>
                </a:gridCol>
                <a:gridCol w="1220399">
                  <a:extLst>
                    <a:ext uri="{9D8B030D-6E8A-4147-A177-3AD203B41FA5}">
                      <a16:colId xmlns:a16="http://schemas.microsoft.com/office/drawing/2014/main" val="1489595357"/>
                    </a:ext>
                  </a:extLst>
                </a:gridCol>
                <a:gridCol w="867949">
                  <a:extLst>
                    <a:ext uri="{9D8B030D-6E8A-4147-A177-3AD203B41FA5}">
                      <a16:colId xmlns:a16="http://schemas.microsoft.com/office/drawing/2014/main" val="2950547840"/>
                    </a:ext>
                  </a:extLst>
                </a:gridCol>
                <a:gridCol w="832300">
                  <a:extLst>
                    <a:ext uri="{9D8B030D-6E8A-4147-A177-3AD203B41FA5}">
                      <a16:colId xmlns:a16="http://schemas.microsoft.com/office/drawing/2014/main" val="419772101"/>
                    </a:ext>
                  </a:extLst>
                </a:gridCol>
              </a:tblGrid>
              <a:tr h="2803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Heart-shaped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Pointed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Tapered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26138"/>
                  </a:ext>
                </a:extLst>
              </a:tr>
              <a:tr h="9900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55090"/>
                  </a:ext>
                </a:extLst>
              </a:tr>
              <a:tr h="12506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035"/>
                  </a:ext>
                </a:extLst>
              </a:tr>
            </a:tbl>
          </a:graphicData>
        </a:graphic>
      </p:graphicFrame>
      <p:pic>
        <p:nvPicPr>
          <p:cNvPr id="35" name="Picture 34" descr="A green and black tree&#10;&#10;AI-generated content may be incorrect.">
            <a:extLst>
              <a:ext uri="{FF2B5EF4-FFF2-40B4-BE49-F238E27FC236}">
                <a16:creationId xmlns:a16="http://schemas.microsoft.com/office/drawing/2014/main" id="{662397C6-8725-DEAD-B7A3-A831BFF44F9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7640" y="4230122"/>
            <a:ext cx="618404" cy="724238"/>
          </a:xfrm>
          <a:prstGeom prst="rect">
            <a:avLst/>
          </a:prstGeom>
        </p:spPr>
      </p:pic>
      <p:pic>
        <p:nvPicPr>
          <p:cNvPr id="36" name="Picture 35" descr="A black and green plant&#10;&#10;AI-generated content may be incorrect.">
            <a:extLst>
              <a:ext uri="{FF2B5EF4-FFF2-40B4-BE49-F238E27FC236}">
                <a16:creationId xmlns:a16="http://schemas.microsoft.com/office/drawing/2014/main" id="{132D8834-78F9-F6FD-97BC-FA110D7344E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574" y="4217449"/>
            <a:ext cx="575145" cy="720432"/>
          </a:xfrm>
          <a:prstGeom prst="rect">
            <a:avLst/>
          </a:prstGeom>
        </p:spPr>
      </p:pic>
      <p:pic>
        <p:nvPicPr>
          <p:cNvPr id="37" name="Picture 36" descr="A black and green needle&#10;&#10;AI-generated content may be incorrect.">
            <a:extLst>
              <a:ext uri="{FF2B5EF4-FFF2-40B4-BE49-F238E27FC236}">
                <a16:creationId xmlns:a16="http://schemas.microsoft.com/office/drawing/2014/main" id="{60D32591-9ECA-8839-F305-9EB5FA91EF6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1384" y="4178875"/>
            <a:ext cx="732642" cy="768997"/>
          </a:xfrm>
          <a:prstGeom prst="rect">
            <a:avLst/>
          </a:prstGeom>
        </p:spPr>
      </p:pic>
      <p:pic>
        <p:nvPicPr>
          <p:cNvPr id="38" name="Picture 37" descr="A black and green tulip&#10;&#10;AI-generated content may be incorrect.">
            <a:extLst>
              <a:ext uri="{FF2B5EF4-FFF2-40B4-BE49-F238E27FC236}">
                <a16:creationId xmlns:a16="http://schemas.microsoft.com/office/drawing/2014/main" id="{F90BC47B-FC92-C4FC-A856-75194EF938F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427" y="4202689"/>
            <a:ext cx="575145" cy="720432"/>
          </a:xfrm>
          <a:prstGeom prst="rect">
            <a:avLst/>
          </a:prstGeom>
        </p:spPr>
      </p:pic>
      <p:pic>
        <p:nvPicPr>
          <p:cNvPr id="39" name="Picture 38" descr="A close up of a leaf&#10;&#10;AI-generated content may be incorrect.">
            <a:extLst>
              <a:ext uri="{FF2B5EF4-FFF2-40B4-BE49-F238E27FC236}">
                <a16:creationId xmlns:a16="http://schemas.microsoft.com/office/drawing/2014/main" id="{1E13CADC-984E-7953-11A3-85FF26FECC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0530">
            <a:off x="5689023" y="5091480"/>
            <a:ext cx="766481" cy="1181659"/>
          </a:xfrm>
          <a:prstGeom prst="rect">
            <a:avLst/>
          </a:prstGeom>
        </p:spPr>
      </p:pic>
      <p:pic>
        <p:nvPicPr>
          <p:cNvPr id="40" name="Picture 39" descr="A close up of a leaf&#10;&#10;AI-generated content may be incorrect.">
            <a:extLst>
              <a:ext uri="{FF2B5EF4-FFF2-40B4-BE49-F238E27FC236}">
                <a16:creationId xmlns:a16="http://schemas.microsoft.com/office/drawing/2014/main" id="{0810643C-61E0-C1E6-8165-1B7BAB58C49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1130">
            <a:off x="8938640" y="5113836"/>
            <a:ext cx="408358" cy="1032664"/>
          </a:xfrm>
          <a:prstGeom prst="rect">
            <a:avLst/>
          </a:prstGeom>
        </p:spPr>
      </p:pic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B3A2DF0D-5FE5-EC9B-042B-F54570F23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78811"/>
              </p:ext>
            </p:extLst>
          </p:nvPr>
        </p:nvGraphicFramePr>
        <p:xfrm>
          <a:off x="548186" y="3829642"/>
          <a:ext cx="2324554" cy="1722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354">
                  <a:extLst>
                    <a:ext uri="{9D8B030D-6E8A-4147-A177-3AD203B41FA5}">
                      <a16:colId xmlns:a16="http://schemas.microsoft.com/office/drawing/2014/main" val="235345252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23113609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4109094985"/>
                    </a:ext>
                  </a:extLst>
                </a:gridCol>
              </a:tblGrid>
              <a:tr h="25748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497098"/>
                  </a:ext>
                </a:extLst>
              </a:tr>
              <a:tr h="72390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146098"/>
                  </a:ext>
                </a:extLst>
              </a:tr>
              <a:tr h="72390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Prickly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holly, thistles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79184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0674A7DA-E345-BA5E-289F-D4B891063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76834"/>
              </p:ext>
            </p:extLst>
          </p:nvPr>
        </p:nvGraphicFramePr>
        <p:xfrm>
          <a:off x="2937965" y="3823898"/>
          <a:ext cx="2365759" cy="2520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72">
                  <a:extLst>
                    <a:ext uri="{9D8B030D-6E8A-4147-A177-3AD203B41FA5}">
                      <a16:colId xmlns:a16="http://schemas.microsoft.com/office/drawing/2014/main" val="1304251066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3287331539"/>
                    </a:ext>
                  </a:extLst>
                </a:gridCol>
                <a:gridCol w="827562">
                  <a:extLst>
                    <a:ext uri="{9D8B030D-6E8A-4147-A177-3AD203B41FA5}">
                      <a16:colId xmlns:a16="http://schemas.microsoft.com/office/drawing/2014/main" val="4251894185"/>
                    </a:ext>
                  </a:extLst>
                </a:gridCol>
              </a:tblGrid>
              <a:tr h="27855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33676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Soft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baby spinach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932134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Smooth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bay leaves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494007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Tough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chard, kale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913403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74A53004-B4D9-31AB-3080-D60325C241E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8485" y="5670781"/>
            <a:ext cx="656452" cy="656127"/>
          </a:xfrm>
          <a:prstGeom prst="rect">
            <a:avLst/>
          </a:prstGeom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D5FED83D-8E4E-64F3-263B-2E941680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122" y="4219436"/>
            <a:ext cx="585384" cy="5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6C96D26B-8002-3D42-AEBC-BA20306C2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490" y="5044518"/>
            <a:ext cx="647335" cy="4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>
            <a:extLst>
              <a:ext uri="{FF2B5EF4-FFF2-40B4-BE49-F238E27FC236}">
                <a16:creationId xmlns:a16="http://schemas.microsoft.com/office/drawing/2014/main" id="{830351D4-E223-D47E-52B8-C92CCF59C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757" y="4189501"/>
            <a:ext cx="589037" cy="5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>
            <a:extLst>
              <a:ext uri="{FF2B5EF4-FFF2-40B4-BE49-F238E27FC236}">
                <a16:creationId xmlns:a16="http://schemas.microsoft.com/office/drawing/2014/main" id="{F4612745-A999-766F-047D-3A6FC2E89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720" y="4963112"/>
            <a:ext cx="589038" cy="5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B05DED05-AC9A-B419-E412-9A27A5FDAF23}"/>
              </a:ext>
            </a:extLst>
          </p:cNvPr>
          <p:cNvSpPr txBox="1">
            <a:spLocks/>
          </p:cNvSpPr>
          <p:nvPr/>
        </p:nvSpPr>
        <p:spPr>
          <a:xfrm>
            <a:off x="452507" y="3250197"/>
            <a:ext cx="3900199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600" dirty="0"/>
              <a:t>Leaf textures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C13291-DFF5-F847-B71A-17007AE7ABD6}"/>
              </a:ext>
            </a:extLst>
          </p:cNvPr>
          <p:cNvCxnSpPr/>
          <p:nvPr/>
        </p:nvCxnSpPr>
        <p:spPr>
          <a:xfrm>
            <a:off x="5383186" y="334046"/>
            <a:ext cx="0" cy="6313459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9E675B7-044F-62D8-D678-3757EFA42F69}"/>
              </a:ext>
            </a:extLst>
          </p:cNvPr>
          <p:cNvCxnSpPr>
            <a:cxnSpLocks/>
          </p:cNvCxnSpPr>
          <p:nvPr/>
        </p:nvCxnSpPr>
        <p:spPr>
          <a:xfrm>
            <a:off x="511547" y="3372427"/>
            <a:ext cx="9072708" cy="6831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B182E-9173-0B26-197B-96A04D49E5D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43" y="1860766"/>
            <a:ext cx="980692" cy="116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B3486-8F9B-9F09-9F29-E9FCFBAAB96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607">
            <a:off x="2483526" y="2010433"/>
            <a:ext cx="726413" cy="1089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C99314-58F4-4051-D207-A9A08E28D89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607">
            <a:off x="6886891" y="5180025"/>
            <a:ext cx="726413" cy="1089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C45E36-2BE4-261D-8255-28C32BBDE07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15" y="5224971"/>
            <a:ext cx="765861" cy="10297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958E57-055F-73EC-CCF8-1D71E7D4A74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7732">
            <a:off x="4318298" y="2021434"/>
            <a:ext cx="707692" cy="10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3573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ParkTheme">
  <a:themeElements>
    <a:clrScheme name="NENP">
      <a:dk1>
        <a:srgbClr val="132F1D"/>
      </a:dk1>
      <a:lt1>
        <a:srgbClr val="F9F6F1"/>
      </a:lt1>
      <a:dk2>
        <a:srgbClr val="132F1D"/>
      </a:dk2>
      <a:lt2>
        <a:srgbClr val="F9F6F1"/>
      </a:lt2>
      <a:accent1>
        <a:srgbClr val="839930"/>
      </a:accent1>
      <a:accent2>
        <a:srgbClr val="E7AE3F"/>
      </a:accent2>
      <a:accent3>
        <a:srgbClr val="BD4C19"/>
      </a:accent3>
      <a:accent4>
        <a:srgbClr val="337696"/>
      </a:accent4>
      <a:accent5>
        <a:srgbClr val="335945"/>
      </a:accent5>
      <a:accent6>
        <a:srgbClr val="935528"/>
      </a:accent6>
      <a:hlink>
        <a:srgbClr val="335945"/>
      </a:hlink>
      <a:folHlink>
        <a:srgbClr val="8399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ParkTheme" id="{767C00A9-F13F-484E-81CC-5653D7380432}" vid="{01B31543-6664-4FC8-A046-CE002DC9F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071210387f7dacbd4b3562705eb3553a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72321b2fdd25473c44c191d57c17186a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C6328C-52D8-4CE6-9C1D-361701CC5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507B5-BE7F-4996-8404-B610C8B86BB7}">
  <ds:schemaRefs>
    <ds:schemaRef ds:uri="http://schemas.microsoft.com/office/2006/metadata/properties"/>
    <ds:schemaRef ds:uri="http://schemas.microsoft.com/office/infopath/2007/PartnerControls"/>
    <ds:schemaRef ds:uri="37c47d49-5c3e-4564-83ee-3a7de24ace65"/>
    <ds:schemaRef ds:uri="01a464aa-a786-405b-bb6b-b90e04698418"/>
  </ds:schemaRefs>
</ds:datastoreItem>
</file>

<file path=customXml/itemProps3.xml><?xml version="1.0" encoding="utf-8"?>
<ds:datastoreItem xmlns:ds="http://schemas.openxmlformats.org/officeDocument/2006/customXml" ds:itemID="{D98E08E7-F9FB-447B-BBAD-138CAD7F4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464aa-a786-405b-bb6b-b90e04698418"/>
    <ds:schemaRef ds:uri="37c47d49-5c3e-4564-83ee-3a7de24ac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NatureParkTheme</Template>
  <TotalTime>4604</TotalTime>
  <Words>101</Words>
  <Application>Microsoft Office PowerPoint</Application>
  <PresentationFormat>A4 Paper (210x297 mm)</PresentationFormat>
  <Paragraphs>57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Work Sans</vt:lpstr>
      <vt:lpstr>NatureParkTheme</vt:lpstr>
      <vt:lpstr>PowerPoint Presentation</vt:lpstr>
      <vt:lpstr>Leaf edges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Heng</dc:creator>
  <cp:lastModifiedBy>Victor Heng</cp:lastModifiedBy>
  <cp:revision>5</cp:revision>
  <dcterms:created xsi:type="dcterms:W3CDTF">2026-03-26T09:38:31Z</dcterms:created>
  <dcterms:modified xsi:type="dcterms:W3CDTF">2026-04-14T15:14:53Z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</Properties>
</file>